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7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3486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Cassa wireless in alluminio riciclato con copertura in bambù, base in sughero naturale e batteria ricaricabile (400 mAh). Cavo di ricarica USB incluso.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Quaderno formato A5 con 80 pagine bianche, copertina in poliestere 300D RPET, elastico colorato, segnalibro e porta penna.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Cartella portadocumenti in poliestere RPET, formato A4, con molteplici tasche organizer interne, chiusura magnetica, dettagli in legno di noce e blocco da 20 fogli a righe in carta riciclata.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2423" y="3662998"/>
            <a:ext cx="5060419" cy="506373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16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Dai un tocco di stile alle postazioni e agli ambienti di lavoro</a:t>
            </a:r>
            <a:endParaRPr lang="hu-HU" sz="16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55948" y="4204911"/>
            <a:ext cx="518028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Dai spazio a ciò che conta davvero, con articoli di cancelleria e gadget pensati per aiutarti a pensare, pianificare e agire ogni giorno.  Sii pratico, affidabile e sempre pronto all'azione.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Lampada da tavolo multifunzione in bambù con scalda tazza integrato, modalità di luce calda, naturale e fredda. Cavo di ricarica USB incluso.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Blocco da 50 foglietti adesivi grandi, 25 medi, tutti in carta riciclata e 125 segnapagina (in 5 colori).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Penna a sfera capacitiva in alluminio riciclato con corpo gommato, dettagli cromati e refill blu.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247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2025-08-14T12:45:02Z</dcterms:modified>
  <cp:category/>
</cp:coreProperties>
</file>